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6622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Diabetes Prediction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comprehensive presentation on the Diabetes Prediction System, a cutting-edge solution leveraging machine learning to revolutionize the early detection and management of this widespread health condition.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25166"/>
            <a:ext cx="59712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Diabetes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88156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Diabetes?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13062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Diabetes is a chronic condition characterized by the body's inability to regulate blood sugar levels effectively.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388156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635091"/>
            <a:ext cx="29201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Prevalence and Impacts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13062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Diabetes affects millions worldwide, with serious health complications if left unmanaged.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395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Early Detection is Key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891451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Timely diagnosis and intervention can greatly improve patient outcomes and quality of life.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69855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Machine Learning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1181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leverages advanced machine learning algorithms to extract meaningful insights from large datasets.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20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01181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analyzing patterns in patient data, we can build predictive models to identify individuals at risk of developing diabetes.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provides tailored recommendations to help patients manage their condition and improve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 and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80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1582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Comprehensive Data 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gather data from various medical records, patient surveys, and lifestyle tracking apps.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580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1582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Cleaning and Normalization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data quality and consistency is essential for accurate model training and predictions.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461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604635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46100"/>
            <a:ext cx="39097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Secure Data Storage and Privacy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4416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 privacy and data security are top priorities in the design of our system.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31968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Identifying Key Predictors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carefully select the most relevant features that contribute to the prediction of diabetes risk.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1211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Transforming and Enriching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techniques like feature scaling and engineered variables enhance the predictive power of our models.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121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20338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evaluation and improvement of the feature set ensure the system's accuracy and reliability.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4993"/>
            <a:ext cx="75080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Training and Evaluation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71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518743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87183"/>
            <a:ext cx="28633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Robust Model Selection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82722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test multiple machine learning algorithms to identify the most suitable model for diabetes prediction.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871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0558" y="518743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87183"/>
            <a:ext cx="31489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Rigorous Cross-Validation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82722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Thorough testing and validation ensure the model's generalization and minimize the risk of overfitting.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871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8608" y="518743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8718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Ongoing Performance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34670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model evaluation and updates maintain the system's accuracy as new data becomes available.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9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009" y="3647122"/>
            <a:ext cx="7657624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Deployment and User Interface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09" y="4709160"/>
            <a:ext cx="597813" cy="597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009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Clinician Dashboard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009" y="6041112"/>
            <a:ext cx="4079557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Healthcare providers can access comprehensive patient data and AI-powered insights to support clinical decision-making.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02" y="4709160"/>
            <a:ext cx="597813" cy="597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302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Patient Portal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302" y="6041112"/>
            <a:ext cx="4079677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can actively engage with the system, monitor their health, and receive personalized recommendations.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714" y="4709160"/>
            <a:ext cx="597813" cy="5978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4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714" y="6041112"/>
            <a:ext cx="4079557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data analytics and visualization tools enable deeper understanding of diabetes trends and risk factors.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314" y="845939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8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Directions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0314" y="2872859"/>
            <a:ext cx="416957" cy="416957"/>
          </a:xfrm>
          <a:prstGeom prst="roundRect">
            <a:avLst>
              <a:gd name="adj" fmla="val 240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5515" y="2872859"/>
            <a:ext cx="296382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Patients and Providers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75515" y="3716298"/>
            <a:ext cx="2963823" cy="1905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Diabetes Prediction System empowers patients and healthcare providers to take proactive steps towards better health outcomes.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7582" y="2872859"/>
            <a:ext cx="416957" cy="416957"/>
          </a:xfrm>
          <a:prstGeom prst="roundRect">
            <a:avLst>
              <a:gd name="adj" fmla="val 240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32783" y="2872859"/>
            <a:ext cx="280594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Continuous 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2783" y="3366016"/>
            <a:ext cx="2963823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committed to ongoing research and development to further enhance the system's capabilities and impact.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0314" y="6128147"/>
            <a:ext cx="416957" cy="416957"/>
          </a:xfrm>
          <a:prstGeom prst="roundRect">
            <a:avLst>
              <a:gd name="adj" fmla="val 2400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5515" y="6128147"/>
            <a:ext cx="287178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Collaborative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75515" y="6621304"/>
            <a:ext cx="6820972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fostering partnerships with healthcare organizations and researchers, we aim to drive meaningful advancements in diabetes care.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2024-11-23T14:04:39Z</dcterms:created>
  <dcterms:modified xsi:type="dcterms:W3CDTF">2024-11-23T14:04:39Z</dcterms:modified>
</cp:coreProperties>
</file>